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2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EAB0777-4C60-462E-A92C-CDAFD498799C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914400"/>
            <a:ext cx="7851648" cy="1828800"/>
          </a:xfrm>
        </p:spPr>
        <p:txBody>
          <a:bodyPr/>
          <a:lstStyle/>
          <a:p>
            <a:r>
              <a:rPr lang="en-US" dirty="0" err="1" smtClean="0"/>
              <a:t>LifeLines</a:t>
            </a:r>
            <a:r>
              <a:rPr lang="en-US" dirty="0" smtClean="0"/>
              <a:t> Breathalyzer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667000"/>
            <a:ext cx="7854696" cy="1752600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Adriene</a:t>
            </a:r>
            <a:r>
              <a:rPr lang="en-US" dirty="0" smtClean="0"/>
              <a:t> </a:t>
            </a:r>
            <a:r>
              <a:rPr lang="en-US" dirty="0" err="1" smtClean="0"/>
              <a:t>Almacen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 descr="lifelines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51" y="3653481"/>
            <a:ext cx="762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296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6184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Introduction </a:t>
            </a:r>
            <a:r>
              <a:rPr lang="en-US" dirty="0"/>
              <a:t>(Proposal)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Problem Solved </a:t>
            </a:r>
            <a:r>
              <a:rPr lang="en-US" dirty="0" smtClean="0"/>
              <a:t>– eliminate drunk driving by providing safe methods of transportation or places to stay. 	</a:t>
            </a:r>
          </a:p>
          <a:p>
            <a:r>
              <a:rPr lang="en-US" u="sng" dirty="0" smtClean="0"/>
              <a:t>How it’s used-</a:t>
            </a:r>
            <a:r>
              <a:rPr lang="en-US" dirty="0" smtClean="0"/>
              <a:t>A MQ3-Gas Alcohol sensor will be used to determine the users Blood Alcohol Content (BAC) as well as a heart beat sensor to determine the users heart rate.	</a:t>
            </a:r>
          </a:p>
          <a:p>
            <a:r>
              <a:rPr lang="en-US" dirty="0" smtClean="0"/>
              <a:t>Group members I will be working with next semester</a:t>
            </a:r>
            <a:br>
              <a:rPr lang="en-US" dirty="0" smtClean="0"/>
            </a:br>
            <a:r>
              <a:rPr lang="en-US" dirty="0" smtClean="0"/>
              <a:t>Eugene Oliver and Ryan 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25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60840"/>
            <a:ext cx="8229600" cy="4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4020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1200"/>
            <a:ext cx="8229600" cy="3733800"/>
          </a:xfrm>
        </p:spPr>
      </p:pic>
    </p:spTree>
    <p:extLst>
      <p:ext uri="{BB962C8B-B14F-4D97-AF65-F5344CB8AC3E}">
        <p14:creationId xmlns:p14="http://schemas.microsoft.com/office/powerpoint/2010/main" val="3001674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8229600" cy="3224653"/>
          </a:xfrm>
        </p:spPr>
      </p:pic>
    </p:spTree>
    <p:extLst>
      <p:ext uri="{BB962C8B-B14F-4D97-AF65-F5344CB8AC3E}">
        <p14:creationId xmlns:p14="http://schemas.microsoft.com/office/powerpoint/2010/main" val="2690800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685800"/>
            <a:ext cx="8229600" cy="1143000"/>
          </a:xfrm>
        </p:spPr>
        <p:txBody>
          <a:bodyPr/>
          <a:lstStyle/>
          <a:p>
            <a:r>
              <a:rPr lang="en-US" dirty="0" smtClean="0"/>
              <a:t>Build Video</a:t>
            </a:r>
            <a:endParaRPr lang="en-US" dirty="0"/>
          </a:p>
        </p:txBody>
      </p:sp>
      <p:pic>
        <p:nvPicPr>
          <p:cNvPr id="5" name="IMG_2605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2804318" y="1081882"/>
            <a:ext cx="3375026" cy="5326062"/>
          </a:xfrm>
        </p:spPr>
      </p:pic>
    </p:spTree>
    <p:extLst>
      <p:ext uri="{BB962C8B-B14F-4D97-AF65-F5344CB8AC3E}">
        <p14:creationId xmlns:p14="http://schemas.microsoft.com/office/powerpoint/2010/main" val="224998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K</a:t>
            </a:r>
            <a:r>
              <a:rPr lang="en-US" sz="4000" dirty="0" smtClean="0"/>
              <a:t>nowledge </a:t>
            </a:r>
            <a:r>
              <a:rPr lang="en-US" sz="4000" dirty="0"/>
              <a:t>used from previous courses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 101 – Electric Circuits 	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 150 – Electronic Devices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Circuits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the circuits in order for the sensors to work.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 153 – Technical 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the code to read from the sensors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CENG 216 – Intro to Software Engineering.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 120 &amp; 220 – Technical Reading and Writing Skills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Writing the progress reports.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2480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348</TotalTime>
  <Words>37</Words>
  <Application>Microsoft Office PowerPoint</Application>
  <PresentationFormat>On-screen Show (4:3)</PresentationFormat>
  <Paragraphs>16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Constantia</vt:lpstr>
      <vt:lpstr>Times New Roman</vt:lpstr>
      <vt:lpstr>Wingdings 2</vt:lpstr>
      <vt:lpstr>Flow</vt:lpstr>
      <vt:lpstr>LifeLines Breathalyzer</vt:lpstr>
      <vt:lpstr>             Introduction (Proposal) </vt:lpstr>
      <vt:lpstr>Budget</vt:lpstr>
      <vt:lpstr>Schedule</vt:lpstr>
      <vt:lpstr>Schedule</vt:lpstr>
      <vt:lpstr>Build Video</vt:lpstr>
      <vt:lpstr>Knowledge used from previous courses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LifeLines Breathalyzer</dc:title>
  <dc:creator>adrienealmacen@gmail.com</dc:creator>
  <cp:lastModifiedBy>AdrieneA</cp:lastModifiedBy>
  <cp:revision>10</cp:revision>
  <dcterms:created xsi:type="dcterms:W3CDTF">2016-12-06T00:04:35Z</dcterms:created>
  <dcterms:modified xsi:type="dcterms:W3CDTF">2016-12-06T16:57:09Z</dcterms:modified>
</cp:coreProperties>
</file>